
<file path=[Content_Types].xml><?xml version="1.0" encoding="utf-8"?>
<Types xmlns="http://schemas.openxmlformats.org/package/2006/content-types">
  <Default Extension="png" ContentType="image/png"/>
  <Default Extension="jpe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9" r:id="rId3"/>
    <p:sldId id="260" r:id="rId4"/>
    <p:sldId id="257" r:id="rId5"/>
    <p:sldId id="265" r:id="rId6"/>
    <p:sldId id="258" r:id="rId7"/>
    <p:sldId id="264" r:id="rId8"/>
    <p:sldId id="266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5" autoAdjust="0"/>
    <p:restoredTop sz="79782" autoAdjust="0"/>
  </p:normalViewPr>
  <p:slideViewPr>
    <p:cSldViewPr snapToGrid="0">
      <p:cViewPr varScale="1">
        <p:scale>
          <a:sx n="68" d="100"/>
          <a:sy n="68" d="100"/>
        </p:scale>
        <p:origin x="816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810" y="-262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DC42B-9DE4-4613-83A4-4F74C387B4C8}" type="datetimeFigureOut">
              <a:rPr lang="en-US" smtClean="0"/>
              <a:t>12/7/2015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8D9F1-5665-4A8D-B065-6A3B9FDBC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8953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A4E6A5-9EFB-40BC-987C-3B26D62B6C54}" type="datetimeFigureOut">
              <a:rPr lang="en-US" smtClean="0"/>
              <a:t>12/7/2015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CE013-8E7C-4F7F-827C-6933685D8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52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topics.nytimes.com/top/reference/timestopics/organizations/b/border_patrol_us/index.html?inline=nyt-org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CE013-8E7C-4F7F-827C-6933685D859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319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CE013-8E7C-4F7F-827C-6933685D859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315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Father 2</a:t>
            </a:r>
            <a:r>
              <a:rPr lang="en-US" baseline="30000" dirty="0" smtClean="0"/>
              <a:t>nd</a:t>
            </a:r>
            <a:r>
              <a:rPr lang="en-US" dirty="0" smtClean="0"/>
              <a:t> generation.</a:t>
            </a:r>
            <a:r>
              <a:rPr lang="en-US" baseline="0" dirty="0" smtClean="0"/>
              <a:t>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His</a:t>
            </a:r>
            <a:r>
              <a:rPr lang="en-US" baseline="0" dirty="0" smtClean="0"/>
              <a:t> grandparents on his mother’s side immigrated (illegally) into the US around 1920s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Grandparents on father’s side one US citizens and one from Mexico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All siblings born in US had 7</a:t>
            </a:r>
          </a:p>
          <a:p>
            <a:r>
              <a:rPr lang="en-US" baseline="0" dirty="0" smtClean="0"/>
              <a:t>Mom 1</a:t>
            </a:r>
            <a:r>
              <a:rPr lang="en-US" baseline="30000" dirty="0" smtClean="0"/>
              <a:t>st</a:t>
            </a:r>
            <a:r>
              <a:rPr lang="en-US" baseline="0" dirty="0" smtClean="0"/>
              <a:t> generation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Her grandparents from mother’s side both from Valadezes, Mexico.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Grandparents on father’s side also from Mexico but not certain form where.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7 of her brothers and sisters were born in Mexico, Mom and other 8 siblings born in US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CE013-8E7C-4F7F-827C-6933685D85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081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Facts Mexican</a:t>
            </a:r>
            <a:r>
              <a:rPr lang="en-US" baseline="0" dirty="0" smtClean="0"/>
              <a:t> Revolution: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began as a movement of middle&amp;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lower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class protest against the long-standing dictatorship of Porfirio Diaz (1910-1920)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Lala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was around 20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yrs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old at time of photo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Great-grandfather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Antonio was a rebel and his girlfriend was the daughter of an officer and was not good enough, she was forces to marry another.  He found her, cut off her braids-dishonoring her and disgracing her as a woman. Then took my great-grandmother and left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Reminded me of Scarlet Letter, symbolism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Social classes existed then and can still be seen today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Dad received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his Bachelors of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Sciecne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Elementary Education, 1</a:t>
            </a:r>
            <a:r>
              <a:rPr lang="en-US" sz="1200" b="0" i="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-8</a:t>
            </a:r>
            <a:r>
              <a:rPr lang="en-US" sz="1200" b="0" i="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grade 1974, Masters in Bilingual Bicultural Education 1976 and Administration and Management Principal 2001-retired 2012, currently subbing for principals and teachers  all grade levels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CE013-8E7C-4F7F-827C-6933685D85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0424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303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My mother ‘s family crossed from area of</a:t>
            </a:r>
            <a:r>
              <a:rPr lang="en-US" baseline="0" dirty="0" smtClean="0"/>
              <a:t> Valadezes, Tamaulipas </a:t>
            </a:r>
            <a:r>
              <a:rPr lang="en-US" dirty="0" smtClean="0"/>
              <a:t>to</a:t>
            </a:r>
            <a:r>
              <a:rPr lang="en-US" baseline="0" dirty="0" smtClean="0"/>
              <a:t> La </a:t>
            </a:r>
            <a:r>
              <a:rPr lang="en-US" baseline="0" dirty="0" err="1" smtClean="0"/>
              <a:t>Grulla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Tx</a:t>
            </a:r>
            <a:r>
              <a:rPr lang="en-US" baseline="0" dirty="0" smtClean="0"/>
              <a:t> in 1943 in </a:t>
            </a:r>
            <a:r>
              <a:rPr lang="en-US" baseline="0" dirty="0" err="1" smtClean="0"/>
              <a:t>chalupas</a:t>
            </a:r>
            <a:endParaRPr lang="en-US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Grandparents, and  7 aunts and uncles crossed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Grandfather was born in</a:t>
            </a:r>
            <a:r>
              <a:rPr lang="en-US" baseline="0" dirty="0" smtClean="0"/>
              <a:t> La </a:t>
            </a:r>
            <a:r>
              <a:rPr lang="en-US" baseline="0" dirty="0" err="1" smtClean="0"/>
              <a:t>Grulla</a:t>
            </a:r>
            <a:r>
              <a:rPr lang="en-US" baseline="0" dirty="0" smtClean="0"/>
              <a:t>, TX but grandmother </a:t>
            </a:r>
            <a:r>
              <a:rPr lang="en-US" dirty="0" smtClean="0"/>
              <a:t>Valadezes  Mexico. 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Great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-grandmother  midwife- forged birth certificate for grandmother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Feared deportation and felt easier to have both parents as US citizens to get citizenship for kids</a:t>
            </a:r>
            <a:endParaRPr lang="en-US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Once</a:t>
            </a:r>
            <a:r>
              <a:rPr lang="en-US" baseline="0" dirty="0" smtClean="0"/>
              <a:t> Established in US family traveled back and forth though a hand pulled ferry in Los Ebanos, TX to </a:t>
            </a:r>
            <a:r>
              <a:rPr lang="en-US" dirty="0" smtClean="0"/>
              <a:t>San Miguel, Mexico ( now Diaz  </a:t>
            </a:r>
            <a:r>
              <a:rPr lang="en-US" dirty="0" err="1" smtClean="0"/>
              <a:t>Ordaz</a:t>
            </a:r>
            <a:r>
              <a:rPr lang="en-US" baseline="0" dirty="0" smtClean="0"/>
              <a:t> or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Rio Grande City , </a:t>
            </a:r>
            <a:r>
              <a:rPr lang="en-US" baseline="0" dirty="0" err="1" smtClean="0"/>
              <a:t>Tx</a:t>
            </a:r>
            <a:r>
              <a:rPr lang="en-US" baseline="0" dirty="0" smtClean="0"/>
              <a:t> to Camargo Mexico walked across the bridge.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About the Ferry:</a:t>
            </a:r>
            <a:r>
              <a:rPr lang="en-US" baseline="0" dirty="0" smtClean="0"/>
              <a:t> </a:t>
            </a:r>
            <a:r>
              <a:rPr lang="en-US" dirty="0" smtClean="0"/>
              <a:t>Texas’ southern border, this ancient crossing on the Rio Grande serves as the only government-licensed, hand-operated ferry between the U.S. and either its Mexican-Canadian</a:t>
            </a:r>
            <a:r>
              <a:rPr lang="en-US" baseline="0" dirty="0" smtClean="0"/>
              <a:t> borders</a:t>
            </a:r>
            <a:endParaRPr lang="en-US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then</a:t>
            </a:r>
            <a:r>
              <a:rPr lang="en-US" baseline="0" dirty="0" smtClean="0"/>
              <a:t> needed only license or verbal acknowledgment of citizenship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fontAlgn="base"/>
            <a:r>
              <a:rPr lang="en-US" b="1" dirty="0"/>
              <a:t>Los Ebanos Ferry Crossing</a:t>
            </a:r>
            <a:endParaRPr lang="en-US" dirty="0"/>
          </a:p>
          <a:p>
            <a:pPr fontAlgn="base"/>
            <a:r>
              <a:rPr lang="en-US" b="1" dirty="0"/>
              <a:t>Phone: </a:t>
            </a:r>
            <a:r>
              <a:rPr lang="en-US" dirty="0"/>
              <a:t>(956) 485-1084</a:t>
            </a:r>
          </a:p>
          <a:p>
            <a:pPr fontAlgn="base"/>
            <a:r>
              <a:rPr lang="en-US" b="1" dirty="0"/>
              <a:t>Fax: </a:t>
            </a:r>
            <a:r>
              <a:rPr lang="en-US" dirty="0"/>
              <a:t>None</a:t>
            </a:r>
          </a:p>
          <a:p>
            <a:pPr fontAlgn="base"/>
            <a:r>
              <a:rPr lang="en-US" b="1" dirty="0"/>
              <a:t>Operational Hours: </a:t>
            </a:r>
            <a:r>
              <a:rPr lang="en-US" dirty="0"/>
              <a:t>8:00 AM-4:00 PM (Central)</a:t>
            </a:r>
            <a:br>
              <a:rPr lang="en-US" dirty="0"/>
            </a:br>
            <a:r>
              <a:rPr lang="en-US" dirty="0"/>
              <a:t>Seven Days A Week (7)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CE013-8E7C-4F7F-827C-6933685D85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9360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I can remember</a:t>
            </a:r>
            <a:r>
              <a:rPr lang="en-US" baseline="0" dirty="0" smtClean="0"/>
              <a:t> just being asked by Mexican officials or American officials if I was a citizen, whether I walked across or drove across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Now</a:t>
            </a:r>
            <a:r>
              <a:rPr lang="en-US" baseline="0" dirty="0" smtClean="0"/>
              <a:t> </a:t>
            </a:r>
            <a:r>
              <a:rPr lang="en-US" dirty="0" smtClean="0"/>
              <a:t>Customs</a:t>
            </a:r>
            <a:r>
              <a:rPr lang="en-US" baseline="0" dirty="0" smtClean="0"/>
              <a:t> and Boarder Patrol station need passports, birth certificate, citizenship card , plus photo id Approximately 2009 became strictly enforced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aseline="0" dirty="0" smtClean="0"/>
              <a:t>Border Patrol presence- on foot, horses, ATV, boats , helicopters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More articles about the U.S. Border Patrol."/>
              </a:rPr>
              <a:t>Border Patrol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apprehensions of migrant families in this region have increased 150 percent over the same period from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2013-2014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while the number of unaccompanied children caught by agents has more than doubled.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women and children fleeing vicious gangs and sexual violence in Central America who are hoping for asylum in the United States. Rather,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 not  hide but seek to be caught -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Smuggler guides (coyotes), as they did then, bring migrants down to places where the dark river runs slowly and push them across on rafts. Better to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 caught by Boarder patrol than cartel.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They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are sent to centers for preliminary  checks then to detention centers and usually are out within 2 days- fairly easy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CE013-8E7C-4F7F-827C-6933685D859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5643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CE013-8E7C-4F7F-827C-6933685D859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033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12/7/2015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7.jpe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JBFq0rghR4" TargetMode="External"/><Relationship Id="rId7" Type="http://schemas.openxmlformats.org/officeDocument/2006/relationships/image" Target="../media/image24.jpe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943" y="387304"/>
            <a:ext cx="8563428" cy="1701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 smtClean="0"/>
              <a:t>Coming to America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Monica Chapa</a:t>
            </a:r>
            <a:br>
              <a:rPr lang="en-US" dirty="0"/>
            </a:br>
            <a:r>
              <a:rPr lang="en-US" dirty="0"/>
              <a:t>(Monica Rivera-Balderas)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872343" y="537029"/>
            <a:ext cx="86650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“The past is myself, my own history, the seed of my present thoughts, the </a:t>
            </a:r>
            <a:r>
              <a:rPr lang="en-US" sz="3200" b="1" dirty="0" err="1" smtClean="0">
                <a:solidFill>
                  <a:schemeClr val="bg1"/>
                </a:solidFill>
              </a:rPr>
              <a:t>mould</a:t>
            </a:r>
            <a:r>
              <a:rPr lang="en-US" sz="3200" b="1" dirty="0" smtClean="0">
                <a:solidFill>
                  <a:schemeClr val="bg1"/>
                </a:solidFill>
              </a:rPr>
              <a:t> of my present disposition.”~ R.L. Stevenson</a:t>
            </a:r>
            <a:endParaRPr lang="en-US" sz="3200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30"/>
          <a:stretch/>
        </p:blipFill>
        <p:spPr>
          <a:xfrm>
            <a:off x="214198" y="3146299"/>
            <a:ext cx="3657600" cy="317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8852" y="2106385"/>
            <a:ext cx="2364922" cy="3153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127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Born June 27, 1978 In McAllen, TX</a:t>
            </a:r>
          </a:p>
          <a:p>
            <a:r>
              <a:rPr lang="en-US" dirty="0" smtClean="0"/>
              <a:t>Parents: Trinidad &amp; Diana Balderas</a:t>
            </a:r>
          </a:p>
          <a:p>
            <a:r>
              <a:rPr lang="en-US" dirty="0" smtClean="0"/>
              <a:t>Siblings: Trini, Erica &amp; Omar</a:t>
            </a:r>
          </a:p>
          <a:p>
            <a:r>
              <a:rPr lang="en-US" dirty="0" smtClean="0"/>
              <a:t>Married: Juan M Chapa January 30, 1999</a:t>
            </a:r>
          </a:p>
          <a:p>
            <a:r>
              <a:rPr lang="en-US" dirty="0" smtClean="0"/>
              <a:t>Children: Juan Manuel December 20, 2002 </a:t>
            </a:r>
          </a:p>
          <a:p>
            <a:pPr lvl="3"/>
            <a:r>
              <a:rPr lang="en-US" dirty="0" smtClean="0"/>
              <a:t> </a:t>
            </a:r>
            <a:r>
              <a:rPr lang="en-US" sz="2400" dirty="0" smtClean="0"/>
              <a:t>Larissa Anahi June 30, 2005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8215" y="114851"/>
            <a:ext cx="2357691" cy="23576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21231" y="5202767"/>
            <a:ext cx="1891695" cy="1418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39016" y="4783663"/>
            <a:ext cx="1891695" cy="14187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0" t="21800" r="31111" b="37565"/>
          <a:stretch/>
        </p:blipFill>
        <p:spPr>
          <a:xfrm>
            <a:off x="7576991" y="849517"/>
            <a:ext cx="1538515" cy="196929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52937" y="3569564"/>
            <a:ext cx="3669156" cy="27518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091" y="640428"/>
            <a:ext cx="1384291" cy="194015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15438" y="2039065"/>
            <a:ext cx="1400397" cy="191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00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Father 2</a:t>
            </a:r>
            <a:r>
              <a:rPr lang="en-US" baseline="30000" dirty="0"/>
              <a:t>n</a:t>
            </a:r>
            <a:r>
              <a:rPr lang="en-US" baseline="30000" dirty="0" smtClean="0"/>
              <a:t>d</a:t>
            </a:r>
            <a:r>
              <a:rPr lang="en-US" dirty="0" smtClean="0"/>
              <a:t> generation American</a:t>
            </a:r>
          </a:p>
          <a:p>
            <a:r>
              <a:rPr lang="en-US" dirty="0" smtClean="0"/>
              <a:t>Mother 1</a:t>
            </a:r>
            <a:r>
              <a:rPr lang="en-US" baseline="30000" dirty="0" smtClean="0"/>
              <a:t>st</a:t>
            </a:r>
            <a:r>
              <a:rPr lang="en-US" dirty="0" smtClean="0"/>
              <a:t> generation American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0" r="24286" b="6519"/>
          <a:stretch/>
        </p:blipFill>
        <p:spPr>
          <a:xfrm>
            <a:off x="7160994" y="926954"/>
            <a:ext cx="3461657" cy="5413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9523828" y="1111348"/>
            <a:ext cx="77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1999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284677" y="3784209"/>
            <a:ext cx="2391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1975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25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82" y="4649865"/>
            <a:ext cx="9613859" cy="453051"/>
          </a:xfrm>
        </p:spPr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78" b="25078"/>
          <a:stretch>
            <a:fillRect/>
          </a:stretch>
        </p:blipFill>
        <p:spPr>
          <a:xfrm>
            <a:off x="462682" y="260413"/>
            <a:ext cx="11519119" cy="4300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4800" dirty="0" smtClean="0"/>
              <a:t>Family Tree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3819558" y="2032537"/>
            <a:ext cx="2220976" cy="584775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Diana Rivera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06/17/52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30575" y="2032537"/>
            <a:ext cx="2512632" cy="584775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Trinidad Balderas, Jr.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02/23/50</a:t>
            </a:r>
            <a:r>
              <a:rPr lang="en-US" sz="1400" b="1" dirty="0" smtClean="0"/>
              <a:t> </a:t>
            </a:r>
            <a:endParaRPr lang="en-US" sz="1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650870" y="1077862"/>
            <a:ext cx="1637731" cy="58477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Maria Guerra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9/9/26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85421" y="1180140"/>
            <a:ext cx="2455821" cy="58477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Carmen Flores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11/24/11- 10/5/03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97423" y="2987212"/>
            <a:ext cx="2090998" cy="58477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Trinidad Balderas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12/12/22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3655" y="2978473"/>
            <a:ext cx="2171540" cy="646331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Daniel Rivera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9/17/08-9/14/69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75195" y="591718"/>
            <a:ext cx="1094092" cy="369332"/>
          </a:xfrm>
          <a:prstGeom prst="rect">
            <a:avLst/>
          </a:prstGeom>
          <a:noFill/>
          <a:ln w="57150">
            <a:solidFill>
              <a:schemeClr val="tx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C000"/>
                </a:solidFill>
              </a:rPr>
              <a:t>Monica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0319" y="3500212"/>
            <a:ext cx="2707225" cy="58477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Vidalia Feely Rivera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4/02/1892-5/29/73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95945" y="2717048"/>
            <a:ext cx="1789405" cy="369332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UNKOWN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84554" y="1670816"/>
            <a:ext cx="2201740" cy="58477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Bernarda Rodriguez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?/?/1889-1/19/50 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6482" y="798595"/>
            <a:ext cx="2575139" cy="646331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Ruperto</a:t>
            </a:r>
            <a:r>
              <a:rPr lang="en-US" dirty="0" smtClean="0">
                <a:solidFill>
                  <a:schemeClr val="bg1"/>
                </a:solidFill>
              </a:rPr>
              <a:t> Saenz Flores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?/?/1883-1/1/60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789529" y="1670816"/>
            <a:ext cx="1865657" cy="58477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Refugia</a:t>
            </a:r>
            <a:r>
              <a:rPr lang="en-US" dirty="0" smtClean="0">
                <a:solidFill>
                  <a:schemeClr val="bg1"/>
                </a:solidFill>
              </a:rPr>
              <a:t> Vasquez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7/4/1906-11/18/87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789529" y="771574"/>
            <a:ext cx="1909651" cy="58477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Antonio Guerra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6/1/1885-2/19/64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866245" y="2851532"/>
            <a:ext cx="1637731" cy="58477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Orbana</a:t>
            </a:r>
            <a:r>
              <a:rPr lang="en-US" dirty="0" smtClean="0">
                <a:solidFill>
                  <a:schemeClr val="bg1"/>
                </a:solidFill>
              </a:rPr>
              <a:t> ?</a:t>
            </a:r>
          </a:p>
          <a:p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638266" y="3624804"/>
            <a:ext cx="2212176" cy="646331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Valentine Balderas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????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93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Family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Great-grandmother (Ma </a:t>
            </a:r>
            <a:r>
              <a:rPr lang="en-US" dirty="0" err="1" smtClean="0"/>
              <a:t>Lala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Soldier for </a:t>
            </a:r>
            <a:r>
              <a:rPr lang="en-US" dirty="0" err="1" smtClean="0"/>
              <a:t>Pancho</a:t>
            </a:r>
            <a:r>
              <a:rPr lang="en-US" dirty="0" smtClean="0"/>
              <a:t> Villa during Mexican Revolution</a:t>
            </a:r>
          </a:p>
          <a:p>
            <a:pPr lvl="1"/>
            <a:r>
              <a:rPr lang="en-US" dirty="0" smtClean="0"/>
              <a:t>Head of the woman in one of the camps (as midwife and companion)</a:t>
            </a:r>
          </a:p>
          <a:p>
            <a:r>
              <a:rPr lang="en-US" dirty="0" smtClean="0"/>
              <a:t>Great-grandfather on Dads side also fought with </a:t>
            </a:r>
            <a:r>
              <a:rPr lang="en-US" dirty="0" err="1" smtClean="0"/>
              <a:t>Pancho</a:t>
            </a:r>
            <a:r>
              <a:rPr lang="en-US" dirty="0" smtClean="0"/>
              <a:t> Villa</a:t>
            </a:r>
          </a:p>
          <a:p>
            <a:r>
              <a:rPr lang="en-US" dirty="0" smtClean="0"/>
              <a:t>Father was the first in all generations to graduate college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041" y="2443709"/>
            <a:ext cx="2266797" cy="3385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5914" y="879077"/>
            <a:ext cx="2828268" cy="2123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29" y="4645234"/>
            <a:ext cx="2728685" cy="2039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4679" y="4365822"/>
            <a:ext cx="1821217" cy="2319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9813524" y="4906023"/>
            <a:ext cx="6844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20 </a:t>
            </a:r>
            <a:r>
              <a:rPr lang="en-US" sz="1600" b="1" dirty="0" err="1" smtClean="0">
                <a:solidFill>
                  <a:schemeClr val="bg1"/>
                </a:solidFill>
              </a:rPr>
              <a:t>yrs</a:t>
            </a:r>
            <a:r>
              <a:rPr lang="en-US" sz="1600" b="1" dirty="0" smtClean="0">
                <a:solidFill>
                  <a:schemeClr val="bg1"/>
                </a:solidFill>
              </a:rPr>
              <a:t> old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07766" y="6175717"/>
            <a:ext cx="759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1974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/>
          <a:srcRect b="7068"/>
          <a:stretch/>
        </p:blipFill>
        <p:spPr>
          <a:xfrm>
            <a:off x="8294267" y="4365822"/>
            <a:ext cx="1456015" cy="240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1502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 Ebanos, TX </a:t>
            </a:r>
            <a:br>
              <a:rPr lang="en-US" dirty="0" smtClean="0"/>
            </a:br>
            <a:r>
              <a:rPr lang="en-US" dirty="0"/>
              <a:t> </a:t>
            </a:r>
            <a:r>
              <a:rPr lang="en-US" dirty="0" smtClean="0"/>
              <a:t>EL CHALAN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79946" y="2336873"/>
            <a:ext cx="3582586" cy="4334383"/>
          </a:xfrm>
        </p:spPr>
        <p:txBody>
          <a:bodyPr>
            <a:normAutofit/>
          </a:bodyPr>
          <a:lstStyle/>
          <a:p>
            <a:r>
              <a:rPr lang="en-US" dirty="0" smtClean="0"/>
              <a:t>Family crosses over in 1943</a:t>
            </a:r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www.youtube.com/watch?v=qJBFq0rghR4</a:t>
            </a:r>
            <a:r>
              <a:rPr lang="en-US" dirty="0" smtClean="0"/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650" y="2475025"/>
            <a:ext cx="3702068" cy="27797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06" t="35117" r="14250" b="11174"/>
          <a:stretch/>
        </p:blipFill>
        <p:spPr>
          <a:xfrm>
            <a:off x="8136385" y="4304010"/>
            <a:ext cx="3897252" cy="22793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718" y="138152"/>
            <a:ext cx="4154441" cy="23368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844" y="1891890"/>
            <a:ext cx="3917793" cy="220404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958732" y="281354"/>
            <a:ext cx="675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1972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1014211" y="4319398"/>
            <a:ext cx="788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1965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97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" y="1293697"/>
            <a:ext cx="9613861" cy="1080938"/>
          </a:xfrm>
        </p:spPr>
        <p:txBody>
          <a:bodyPr/>
          <a:lstStyle/>
          <a:p>
            <a:r>
              <a:rPr lang="en-US" dirty="0" smtClean="0"/>
              <a:t>Crossing the Rio Grande River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More law enforcement </a:t>
            </a:r>
          </a:p>
          <a:p>
            <a:r>
              <a:rPr lang="en-US" dirty="0" smtClean="0"/>
              <a:t>More illegals crossings</a:t>
            </a:r>
          </a:p>
          <a:p>
            <a:pPr lvl="1"/>
            <a:r>
              <a:rPr lang="en-US" dirty="0" smtClean="0"/>
              <a:t>Actual want to be caught  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869" y="3796122"/>
            <a:ext cx="3699363" cy="24662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4272" y="4594038"/>
            <a:ext cx="3136863" cy="20901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1100" y="3839189"/>
            <a:ext cx="3230900" cy="24231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353140" y="6175353"/>
            <a:ext cx="3230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Anzalduas</a:t>
            </a:r>
            <a:r>
              <a:rPr lang="en-US" dirty="0"/>
              <a:t> County Park in </a:t>
            </a:r>
            <a:r>
              <a:rPr lang="en-US" dirty="0" smtClean="0"/>
              <a:t>Mission, TX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961" y="22860"/>
            <a:ext cx="12155039" cy="15660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93087" y="2085882"/>
            <a:ext cx="2619375" cy="17430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92021" y="1588872"/>
            <a:ext cx="19050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71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has the U.S. government done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Increased training and number of boarder patrol agents</a:t>
            </a:r>
          </a:p>
          <a:p>
            <a:r>
              <a:rPr lang="en-US" dirty="0" smtClean="0"/>
              <a:t>Build wall separating U.S. and Mexican boarders</a:t>
            </a:r>
          </a:p>
          <a:p>
            <a:r>
              <a:rPr lang="en-US" dirty="0" smtClean="0"/>
              <a:t>Over protection of top illegal crossing</a:t>
            </a:r>
          </a:p>
          <a:p>
            <a:pPr lvl="1"/>
            <a:r>
              <a:rPr lang="en-US" dirty="0" smtClean="0"/>
              <a:t>EX in California boarder </a:t>
            </a:r>
            <a:r>
              <a:rPr lang="en-US" dirty="0"/>
              <a:t>f</a:t>
            </a:r>
            <a:r>
              <a:rPr lang="en-US" dirty="0" smtClean="0"/>
              <a:t>orced to go further in to dessert</a:t>
            </a:r>
          </a:p>
          <a:p>
            <a:r>
              <a:rPr lang="en-US" dirty="0" smtClean="0"/>
              <a:t>Deported criminal illegals aliens 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5253" y="4136531"/>
            <a:ext cx="3679460" cy="240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55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50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Berlin</Template>
  <TotalTime>2476</TotalTime>
  <Words>728</Words>
  <Application>Microsoft Office PowerPoint</Application>
  <PresentationFormat>Widescreen</PresentationFormat>
  <Paragraphs>111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Trebuchet MS</vt:lpstr>
      <vt:lpstr>Berlin</vt:lpstr>
      <vt:lpstr>Coming to America</vt:lpstr>
      <vt:lpstr>About Me</vt:lpstr>
      <vt:lpstr>Parents</vt:lpstr>
      <vt:lpstr> </vt:lpstr>
      <vt:lpstr>Interesting Family Facts</vt:lpstr>
      <vt:lpstr>Los Ebanos, TX   EL CHALAN</vt:lpstr>
      <vt:lpstr>Crossing the Rio Grande River Today</vt:lpstr>
      <vt:lpstr>What has the U.S. government done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Author’s Chair</dc:title>
  <dc:creator>Monica Chapa</dc:creator>
  <cp:lastModifiedBy>Monica Chapa</cp:lastModifiedBy>
  <cp:revision>103</cp:revision>
  <dcterms:created xsi:type="dcterms:W3CDTF">2015-12-03T13:10:15Z</dcterms:created>
  <dcterms:modified xsi:type="dcterms:W3CDTF">2015-12-07T05:27:13Z</dcterms:modified>
</cp:coreProperties>
</file>